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5705377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33CC"/>
    <a:srgbClr val="00CC00"/>
    <a:srgbClr val="FF00FF"/>
    <a:srgbClr val="FBE5D6"/>
    <a:srgbClr val="FFF2CC"/>
    <a:srgbClr val="EFFEFF"/>
    <a:srgbClr val="FFFFFF"/>
    <a:srgbClr val="EBFF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6353" autoAdjust="0"/>
  </p:normalViewPr>
  <p:slideViewPr>
    <p:cSldViewPr snapToGrid="0">
      <p:cViewPr varScale="1">
        <p:scale>
          <a:sx n="102" d="100"/>
          <a:sy n="102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C23B-3EBD-464C-BF16-2887B324761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BA45-C10A-4728-B912-3E23FBE4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097-0EF5-43D5-B7C8-F47BD1C4EADF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7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77F5-38DF-404C-82FB-9B161AC5E33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39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80A4-0944-43A2-83BC-B3D77EE9B524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4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1B45-90F4-42ED-A9D7-7F893366544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2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FF60-2820-42F1-A51F-7EE47454C6B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75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F5B-779B-4339-92DF-8CAAE8C2C11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28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223F-5B7F-423B-8A7F-EDCF29291486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87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96CC-56FE-4807-A3B3-2917964EC1A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20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EB44-B132-4C69-BCF6-7F2F0079A10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38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A327-78BB-4844-9A8E-6A552B109DC6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6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632-9043-48BE-B91C-4E5934A96C4F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3D9F-9755-426F-9B33-690CC0CA3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5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53748-50AE-FB63-01F4-8155B4A9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BD963E4-4AF3-AD95-4611-5300E7DD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957"/>
            <a:ext cx="9906000" cy="550144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57BFEC-5E29-F334-B82C-1168CF3BF516}"/>
              </a:ext>
            </a:extLst>
          </p:cNvPr>
          <p:cNvSpPr/>
          <p:nvPr/>
        </p:nvSpPr>
        <p:spPr>
          <a:xfrm>
            <a:off x="883204" y="5893401"/>
            <a:ext cx="4773962" cy="915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</a:t>
            </a:r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竣工予定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1A893B-C9A1-1F67-20AA-1A85910120A3}"/>
              </a:ext>
            </a:extLst>
          </p:cNvPr>
          <p:cNvSpPr/>
          <p:nvPr/>
        </p:nvSpPr>
        <p:spPr>
          <a:xfrm>
            <a:off x="6411103" y="5915504"/>
            <a:ext cx="2611693" cy="92807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敷地面積＝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4,300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坪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建坪面積＝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1,700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坪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7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4544</TotalTime>
  <Words>17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㈱湯浅製作所</dc:title>
  <dc:creator>okumura</dc:creator>
  <cp:lastModifiedBy>湯浅製作所２</cp:lastModifiedBy>
  <cp:revision>673</cp:revision>
  <cp:lastPrinted>2024-12-05T02:20:38Z</cp:lastPrinted>
  <dcterms:created xsi:type="dcterms:W3CDTF">2021-06-20T23:15:47Z</dcterms:created>
  <dcterms:modified xsi:type="dcterms:W3CDTF">2026-03-18T04:35:52Z</dcterms:modified>
</cp:coreProperties>
</file>